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2" r:id="rId11"/>
    <p:sldId id="259" r:id="rId12"/>
    <p:sldId id="260" r:id="rId13"/>
    <p:sldId id="261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8E60B-E7D9-4D35-A6AA-08AE5C18F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A13CEE-C384-42A3-9042-58337B5C5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0D0A5-E406-447B-8317-5B562E5C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E718B-A78C-4DAE-9F9E-5FE051278612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14994-1D58-4D81-B030-9B6433B89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940AD-5295-48D3-A9DF-4A5D37FF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62B-65DB-42A1-9289-6712A3687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0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FBFA-933E-4F6C-BC35-D2704B65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1A37B-5E9A-48C6-B26B-4361DA3A6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57CAE-72D8-4DDF-BC97-6842A0B24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E718B-A78C-4DAE-9F9E-5FE051278612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56013-37C5-4FFD-8B51-0F2BBA9A2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CFEF3-95A9-42C5-8612-A4C876700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62B-65DB-42A1-9289-6712A3687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04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9F0B6-F664-4A6D-ACC6-3A44E38BEF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179EF-0A68-4D6C-A3CA-21E936C960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1BC31-3F8E-493E-9944-1D6F246E6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E718B-A78C-4DAE-9F9E-5FE051278612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271F5-08B2-447D-A373-5C1656276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0850A-5D16-41E1-8E2A-4EEA8A24E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62B-65DB-42A1-9289-6712A3687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34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81C1-75B4-4822-8F62-1B36E783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6A040-B556-4F74-8447-4A2A6E896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84948-E4DF-4046-8B45-46D0C6C97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E718B-A78C-4DAE-9F9E-5FE051278612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9B3B7-AA28-4BEF-8F07-CD8A597C6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ED7EE-9552-4112-86A0-529F57F97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62B-65DB-42A1-9289-6712A3687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044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62E50-7251-455E-B656-8E376C083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7DDD4-9D69-45F2-A056-EC08B9A10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07C25-2E18-4DCE-B18E-8C34F5B00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E718B-A78C-4DAE-9F9E-5FE051278612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1E89D-A12A-4139-A42D-402BCAEC2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02C77-A1B2-416C-B512-E4FAA95F1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62B-65DB-42A1-9289-6712A3687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92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CDC21-11A1-485C-A907-88ECE29A5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223D6-AB91-45B1-AF2A-10AD57B9C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942567-DC1D-4DF2-B47F-7EC9CBFDA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BE6D59-2C07-4D08-8F88-77C953F3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E718B-A78C-4DAE-9F9E-5FE051278612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7EF43-109A-4A64-9C15-B2F0C5BD6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D2F7E-40FF-4432-83F7-74D469064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62B-65DB-42A1-9289-6712A3687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3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CA2DB-9575-40F8-B490-6B93AEA97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D6618-D373-4E95-AE49-D7FFE6EDD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651E9-9AE6-4DFE-BEC0-DF349249C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AD9FB9-0F7F-4903-A5E6-FB81D7E6F9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25E3F1-8BF7-4FC9-AC41-7F4E54129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20D554-2141-4338-AECC-3D9C35FDD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E718B-A78C-4DAE-9F9E-5FE051278612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AEAF34-FBD7-4BB8-8ABC-E0F53B95D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A73D71-7A6D-4157-BA09-85129003E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62B-65DB-42A1-9289-6712A3687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72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A4DC-A9F0-4C70-93EB-1D849D56E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D0A83E-8AA6-47F4-9FD0-A79AAFE62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E718B-A78C-4DAE-9F9E-5FE051278612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1E2DED-3B48-4367-978F-4334BE45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034D38-C057-4462-AE7C-A4D4A2D1B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62B-65DB-42A1-9289-6712A3687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59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E95C02-3296-4F55-894D-51FFFD11A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E718B-A78C-4DAE-9F9E-5FE051278612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23293E-1336-46C0-A6B4-CCD80A18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F12EC-14C0-4D48-A00D-A659D543A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62B-65DB-42A1-9289-6712A3687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44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56FC-D313-44C7-977F-C0A2BA3C9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FAADF-C09B-463A-882D-CA0626A44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7D428-B434-47FC-B449-6BB463ECE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88E63-D277-4D02-813C-CC9D0637A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E718B-A78C-4DAE-9F9E-5FE051278612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297F87-E96A-4A72-A0FC-188747B82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7A8393-49BC-4E98-930A-5EEC21306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62B-65DB-42A1-9289-6712A3687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37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02A3B-4474-4D0F-9D4C-5BB2D5302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F25983-F7C1-4290-B324-1631EB7895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9137C1-5C9E-4129-A663-B8B5D2A24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B8015-3BD5-469C-87E1-097D357A9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E718B-A78C-4DAE-9F9E-5FE051278612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5CFAA4-FE7A-41B8-B027-761EA9749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03DCE-97E1-436A-9427-C6DF810C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C62B-65DB-42A1-9289-6712A3687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08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3ADD39-A833-4E8D-906B-578F701AB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9CFED-39F4-40A1-8CDF-77D733436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DDC00-FF3D-4FE2-81BE-1833520E29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E718B-A78C-4DAE-9F9E-5FE051278612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D62E6-9D86-46DA-934E-3EADC3E6D8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3755B-A6B4-4620-867D-BC2727FAD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8C62B-65DB-42A1-9289-6712A3687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23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7727-7F52-4196-B0C5-F2A7F8A94E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4132C0-AFEF-489B-A3A6-7F6F0C52FE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77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DD5683-DE3A-4615-9D64-4B47AA303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075" y="1476375"/>
            <a:ext cx="48958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88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BADFBD-3B0A-4F7C-B5F7-E6A4F0E45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212" y="1562100"/>
            <a:ext cx="42195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75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54AF6D-DBA8-4BA5-9762-0FFD6DBB3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12" y="1447800"/>
            <a:ext cx="71913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10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2B93B5-52AA-4A38-BC4C-E1FD5A543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2" y="1428750"/>
            <a:ext cx="67341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52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9C356C-BBE8-4321-BBFD-75372ECB6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2" y="1447800"/>
            <a:ext cx="67341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39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996261-6E99-41A7-AE8C-5E41EF075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87" y="1395412"/>
            <a:ext cx="65246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1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03F213-83AF-4ECC-A0BB-9C02C7B52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1457325"/>
            <a:ext cx="88963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82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6CA469-0930-487A-BEBA-0A74594E3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1481137"/>
            <a:ext cx="94202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81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4831C-1DE6-4421-9CCE-9E47DF3A6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1652587"/>
            <a:ext cx="89439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21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A82AC2-F22A-4B45-A3EF-9D0F23473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1357312"/>
            <a:ext cx="70770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23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8F6951-C45E-41AE-AA41-07D182436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1447800"/>
            <a:ext cx="96488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13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6FCF64-E312-431D-AF5D-7929F15F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75" y="1419225"/>
            <a:ext cx="67246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5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66B3B5-8761-4BD7-A268-94E1165E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5" y="1581150"/>
            <a:ext cx="69151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4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B56EF3-2C58-4D59-A6EB-1275E215E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419225"/>
            <a:ext cx="74485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26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F6E844-2AA5-4522-A7BF-D81E6B36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1243012"/>
            <a:ext cx="95059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57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12D352-8407-460A-B0FE-CB954789F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814512"/>
            <a:ext cx="84296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59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67DA12-A31F-46F7-B553-687289D2E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1438275"/>
            <a:ext cx="93059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13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DC6999-C4D0-4C5E-A019-62395A7B9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657350"/>
            <a:ext cx="76771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48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8E696D-7165-4CA4-8312-3516BCEED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1847850"/>
            <a:ext cx="760095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04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AC03B-FF8B-4E78-BDB7-A7DF0AA43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787" y="1481137"/>
            <a:ext cx="49244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93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517E60-C4D6-4CEC-BFA8-932FAF0B7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1471612"/>
            <a:ext cx="41719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64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>
            <a:solidFill>
              <a:srgbClr val="0AAC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B745A50-9DD8-4EE9-9594-31403DA00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860" y="1123527"/>
            <a:ext cx="5481904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78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85257F-037A-448E-A50E-7B51CBAAB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87" y="1638300"/>
            <a:ext cx="59150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59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B34F12-D762-4AE3-AC18-AF8F468C8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5" y="1381125"/>
            <a:ext cx="50101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45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E8D02E-5F92-4459-B756-EFE16E894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637" y="1647825"/>
            <a:ext cx="50387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62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9D1BE6-2428-48C0-869A-194F8DFEF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638300"/>
            <a:ext cx="82677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54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8211E7-5DCD-4D7F-849B-8776BC28F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52587"/>
            <a:ext cx="77724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89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9E8FF0-C572-41F1-9DAE-E7C8C002A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681162"/>
            <a:ext cx="78105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70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6AD3D6-88D7-41D1-9308-B07FA5B7E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671637"/>
            <a:ext cx="79438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70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FD47D0-1D36-48B9-BB4E-78DA20F81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9" y="0"/>
            <a:ext cx="12053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24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F383D-4B99-46AA-93A6-22B81E0AB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561"/>
            <a:ext cx="12192000" cy="55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14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AC56B4-92D9-4AB9-BEB0-D78C16498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178"/>
            <a:ext cx="12192000" cy="544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44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745A50-9DD8-4EE9-9594-31403DA00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045" y="1123527"/>
            <a:ext cx="5481904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048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A89136-7C9B-4BBF-AD83-4A4FF729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0839"/>
            <a:ext cx="12192000" cy="503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24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6E886-75E6-4071-AD5B-086D94318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435719"/>
            <a:ext cx="9951041" cy="39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602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0125D7-318B-4A4F-99BB-D4E7CFB2F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162065"/>
            <a:ext cx="9951041" cy="452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55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379715-00C7-474C-8519-5AD086256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174504"/>
            <a:ext cx="9951041" cy="450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08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D4412-3097-487B-B80B-1FFB43DC8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323769"/>
            <a:ext cx="9951041" cy="420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19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0B39CB-C978-4020-BC8E-537912D11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174504"/>
            <a:ext cx="9951041" cy="450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31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49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1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EF3975-7801-452B-99AD-C5AB4EE86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90" y="1123527"/>
            <a:ext cx="8813014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7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844FA0-A87D-4004-87BE-A58F5897B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92" y="1123527"/>
            <a:ext cx="974561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098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4AAE8-7554-471A-8DB7-C6C0814FE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49" y="1123527"/>
            <a:ext cx="907349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067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D03CBF-C47D-40FD-8D4E-DFF60F508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609" y="1123527"/>
            <a:ext cx="770677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02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985757-4B2C-4FBD-9A59-9794CFBAF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1443037"/>
            <a:ext cx="43719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979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8F3F4-0C31-4D25-99FB-FC44DE7CA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286453"/>
            <a:ext cx="9951041" cy="42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380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45576A-C8D9-4873-B6A4-322E17370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473" y="1123527"/>
            <a:ext cx="8771048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642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4836D-E35C-4203-9AD7-2E13A25B6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018" y="1123527"/>
            <a:ext cx="7837959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090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C4C656-CE61-484E-A9C2-2A6EA4E34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847" y="1123527"/>
            <a:ext cx="8688301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986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C6F30A-CD42-46DD-95F2-91683DDBB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90" y="1123527"/>
            <a:ext cx="9118414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815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9A25AA-52A5-4D6D-B7B6-13FEDCA70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915" y="1123527"/>
            <a:ext cx="8898165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075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38B2FD-2DC4-41EE-8FB6-AC491C7E6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59" y="1123527"/>
            <a:ext cx="925587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632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5428DF-2B7E-408D-AE97-79059CEF1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249136"/>
            <a:ext cx="9951041" cy="435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051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4015A-EF24-4D8C-A7EB-C377F6941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348647"/>
            <a:ext cx="9951041" cy="415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418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Picture 113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DA60A0-38F2-4376-AA62-657E8BDC8B26}"/>
              </a:ext>
            </a:extLst>
          </p:cNvPr>
          <p:cNvSpPr txBox="1"/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13837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8D0508-C125-4CA6-AF08-375ECECF0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787" y="1347787"/>
            <a:ext cx="49244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632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61A7AA-1CFA-478F-9F82-6D6461CDA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385" y="1123527"/>
            <a:ext cx="7139225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88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43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9278A2-2A5C-49D8-B9D1-4A318F556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1504950"/>
            <a:ext cx="6134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58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238C23-23FC-4BF9-8307-D861F98D7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148" y="0"/>
            <a:ext cx="7497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87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5443A6-A519-4929-AEC0-5436E4833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1528762"/>
            <a:ext cx="61341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5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10955</TotalTime>
  <Words>1</Words>
  <Application>Microsoft Office PowerPoint</Application>
  <PresentationFormat>Widescreen</PresentationFormat>
  <Paragraphs>1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Venkata Harikishan, Koppuravuri</dc:creator>
  <cp:lastModifiedBy>Venkata Harikishan, Koppuravuri</cp:lastModifiedBy>
  <cp:revision>2</cp:revision>
  <dcterms:created xsi:type="dcterms:W3CDTF">2019-10-12T17:19:59Z</dcterms:created>
  <dcterms:modified xsi:type="dcterms:W3CDTF">2019-10-20T07:55:20Z</dcterms:modified>
</cp:coreProperties>
</file>